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19" r:id="rId16"/>
    <p:sldId id="320" r:id="rId17"/>
    <p:sldId id="327" r:id="rId18"/>
    <p:sldId id="321" r:id="rId19"/>
    <p:sldId id="324" r:id="rId20"/>
    <p:sldId id="325" r:id="rId21"/>
    <p:sldId id="323" r:id="rId22"/>
    <p:sldId id="322" r:id="rId23"/>
    <p:sldId id="315" r:id="rId24"/>
    <p:sldId id="317" r:id="rId25"/>
    <p:sldId id="318" r:id="rId26"/>
    <p:sldId id="316" r:id="rId27"/>
    <p:sldId id="328"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90DE7-6D29-4C7A-9D2D-63B972CAF0C2}" v="76" dt="2025-02-19T00:43:54.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4" autoAdjust="0"/>
    <p:restoredTop sz="83304" autoAdjust="0"/>
  </p:normalViewPr>
  <p:slideViewPr>
    <p:cSldViewPr snapToGrid="0">
      <p:cViewPr varScale="1">
        <p:scale>
          <a:sx n="93" d="100"/>
          <a:sy n="93" d="100"/>
        </p:scale>
        <p:origin x="149"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C409630A-84B6-4A23-AB6D-385EB5AA5C42}"/>
    <pc:docChg chg="undo custSel addSld modSld sldOrd">
      <pc:chgData name="Weifeng Xu" userId="e7aed605-a3dd-4d5a-a692-a87037af107b" providerId="ADAL" clId="{C409630A-84B6-4A23-AB6D-385EB5AA5C42}" dt="2021-09-14T02:11:40.312" v="1175" actId="20577"/>
      <pc:docMkLst>
        <pc:docMk/>
      </pc:docMkLst>
      <pc:sldChg chg="modNotesTx">
        <pc:chgData name="Weifeng Xu" userId="e7aed605-a3dd-4d5a-a692-a87037af107b" providerId="ADAL" clId="{C409630A-84B6-4A23-AB6D-385EB5AA5C42}" dt="2021-09-07T13:11:08.090" v="391"/>
        <pc:sldMkLst>
          <pc:docMk/>
          <pc:sldMk cId="3880498667" sldId="306"/>
        </pc:sldMkLst>
      </pc:sldChg>
      <pc:sldChg chg="modSp mod">
        <pc:chgData name="Weifeng Xu" userId="e7aed605-a3dd-4d5a-a692-a87037af107b" providerId="ADAL" clId="{C409630A-84B6-4A23-AB6D-385EB5AA5C42}" dt="2021-08-31T13:50:36.156" v="0" actId="14100"/>
        <pc:sldMkLst>
          <pc:docMk/>
          <pc:sldMk cId="928789415" sldId="307"/>
        </pc:sldMkLst>
      </pc:sldChg>
      <pc:sldChg chg="addSp delSp modSp new mod chgLayout">
        <pc:chgData name="Weifeng Xu" userId="e7aed605-a3dd-4d5a-a692-a87037af107b" providerId="ADAL" clId="{C409630A-84B6-4A23-AB6D-385EB5AA5C42}" dt="2021-09-07T12:13:36.660" v="121" actId="20577"/>
        <pc:sldMkLst>
          <pc:docMk/>
          <pc:sldMk cId="4217461118" sldId="309"/>
        </pc:sldMkLst>
      </pc:sldChg>
      <pc:sldChg chg="addSp delSp modSp new mod ord modClrScheme chgLayout">
        <pc:chgData name="Weifeng Xu" userId="e7aed605-a3dd-4d5a-a692-a87037af107b" providerId="ADAL" clId="{C409630A-84B6-4A23-AB6D-385EB5AA5C42}" dt="2021-09-07T12:14:34.617" v="127" actId="14100"/>
        <pc:sldMkLst>
          <pc:docMk/>
          <pc:sldMk cId="1863833040" sldId="310"/>
        </pc:sldMkLst>
      </pc:sldChg>
      <pc:sldChg chg="addSp modSp new mod ord">
        <pc:chgData name="Weifeng Xu" userId="e7aed605-a3dd-4d5a-a692-a87037af107b" providerId="ADAL" clId="{C409630A-84B6-4A23-AB6D-385EB5AA5C42}" dt="2021-09-07T13:06:25.492" v="387" actId="207"/>
        <pc:sldMkLst>
          <pc:docMk/>
          <pc:sldMk cId="2638533410" sldId="311"/>
        </pc:sldMkLst>
      </pc:sldChg>
      <pc:sldChg chg="addSp delSp modSp new mod modClrScheme chgLayout">
        <pc:chgData name="Weifeng Xu" userId="e7aed605-a3dd-4d5a-a692-a87037af107b" providerId="ADAL" clId="{C409630A-84B6-4A23-AB6D-385EB5AA5C42}" dt="2021-09-14T02:11:40.312" v="1175" actId="20577"/>
        <pc:sldMkLst>
          <pc:docMk/>
          <pc:sldMk cId="2003676083" sldId="312"/>
        </pc:sldMkLst>
      </pc:sldChg>
    </pc:docChg>
  </pc:docChgLst>
  <pc:docChgLst>
    <pc:chgData name="Weifeng Xu" userId="e7aed605-a3dd-4d5a-a692-a87037af107b" providerId="ADAL" clId="{EED90DE7-6D29-4C7A-9D2D-63B972CAF0C2}"/>
    <pc:docChg chg="undo custSel addSld delSld modSld modShowInfo">
      <pc:chgData name="Weifeng Xu" userId="e7aed605-a3dd-4d5a-a692-a87037af107b" providerId="ADAL" clId="{EED90DE7-6D29-4C7A-9D2D-63B972CAF0C2}" dt="2025-03-14T13:46:53.051" v="3014" actId="20577"/>
      <pc:docMkLst>
        <pc:docMk/>
      </pc:docMkLst>
      <pc:sldChg chg="addSp delSp modSp mod modNotesTx">
        <pc:chgData name="Weifeng Xu" userId="e7aed605-a3dd-4d5a-a692-a87037af107b" providerId="ADAL" clId="{EED90DE7-6D29-4C7A-9D2D-63B972CAF0C2}" dt="2024-02-23T13:17:02.799" v="1848" actId="14100"/>
        <pc:sldMkLst>
          <pc:docMk/>
          <pc:sldMk cId="3880498667" sldId="306"/>
        </pc:sldMkLst>
      </pc:sldChg>
      <pc:sldChg chg="modSp mod modNotesTx">
        <pc:chgData name="Weifeng Xu" userId="e7aed605-a3dd-4d5a-a692-a87037af107b" providerId="ADAL" clId="{EED90DE7-6D29-4C7A-9D2D-63B972CAF0C2}" dt="2023-02-27T03:02:31.416" v="1794" actId="6549"/>
        <pc:sldMkLst>
          <pc:docMk/>
          <pc:sldMk cId="928789415" sldId="307"/>
        </pc:sldMkLst>
      </pc:sldChg>
      <pc:sldChg chg="addSp modSp mod">
        <pc:chgData name="Weifeng Xu" userId="e7aed605-a3dd-4d5a-a692-a87037af107b" providerId="ADAL" clId="{EED90DE7-6D29-4C7A-9D2D-63B972CAF0C2}" dt="2024-02-23T13:14:32.912" v="1839" actId="20577"/>
        <pc:sldMkLst>
          <pc:docMk/>
          <pc:sldMk cId="3069373520" sldId="308"/>
        </pc:sldMkLst>
      </pc:sldChg>
      <pc:sldChg chg="modSp mod">
        <pc:chgData name="Weifeng Xu" userId="e7aed605-a3dd-4d5a-a692-a87037af107b" providerId="ADAL" clId="{EED90DE7-6D29-4C7A-9D2D-63B972CAF0C2}" dt="2025-03-14T13:46:11.524" v="3003" actId="20577"/>
        <pc:sldMkLst>
          <pc:docMk/>
          <pc:sldMk cId="2003676083" sldId="312"/>
        </pc:sldMkLst>
        <pc:spChg chg="mod">
          <ac:chgData name="Weifeng Xu" userId="e7aed605-a3dd-4d5a-a692-a87037af107b" providerId="ADAL" clId="{EED90DE7-6D29-4C7A-9D2D-63B972CAF0C2}" dt="2025-02-19T00:52:16.696" v="2759" actId="20577"/>
          <ac:spMkLst>
            <pc:docMk/>
            <pc:sldMk cId="2003676083" sldId="312"/>
            <ac:spMk id="3" creationId="{38C0F097-7109-4F29-88C2-FD56C88EE3AC}"/>
          </ac:spMkLst>
        </pc:spChg>
        <pc:spChg chg="mod">
          <ac:chgData name="Weifeng Xu" userId="e7aed605-a3dd-4d5a-a692-a87037af107b" providerId="ADAL" clId="{EED90DE7-6D29-4C7A-9D2D-63B972CAF0C2}" dt="2025-03-14T13:46:11.524" v="3003" actId="20577"/>
          <ac:spMkLst>
            <pc:docMk/>
            <pc:sldMk cId="2003676083" sldId="312"/>
            <ac:spMk id="4" creationId="{FD94543E-EB57-4939-A8DE-34C9821FC8C6}"/>
          </ac:spMkLst>
        </pc:spChg>
      </pc:sldChg>
      <pc:sldChg chg="addSp delSp modSp new mod modClrScheme chgLayout modNotesTx">
        <pc:chgData name="Weifeng Xu" userId="e7aed605-a3dd-4d5a-a692-a87037af107b" providerId="ADAL" clId="{EED90DE7-6D29-4C7A-9D2D-63B972CAF0C2}" dt="2022-03-05T03:03:13.025" v="771" actId="20577"/>
        <pc:sldMkLst>
          <pc:docMk/>
          <pc:sldMk cId="2287346867" sldId="313"/>
        </pc:sldMkLst>
      </pc:sldChg>
      <pc:sldChg chg="addSp delSp modSp new mod modClrScheme chgLayout modNotesTx">
        <pc:chgData name="Weifeng Xu" userId="e7aed605-a3dd-4d5a-a692-a87037af107b" providerId="ADAL" clId="{EED90DE7-6D29-4C7A-9D2D-63B972CAF0C2}" dt="2022-10-03T22:50:02.447" v="1314"/>
        <pc:sldMkLst>
          <pc:docMk/>
          <pc:sldMk cId="3000983103" sldId="314"/>
        </pc:sldMkLst>
      </pc:sldChg>
      <pc:sldChg chg="addSp modSp new mod modNotesTx">
        <pc:chgData name="Weifeng Xu" userId="e7aed605-a3dd-4d5a-a692-a87037af107b" providerId="ADAL" clId="{EED90DE7-6D29-4C7A-9D2D-63B972CAF0C2}" dt="2024-02-29T16:13:09.801" v="2133" actId="1076"/>
        <pc:sldMkLst>
          <pc:docMk/>
          <pc:sldMk cId="125846364" sldId="315"/>
        </pc:sldMkLst>
      </pc:sldChg>
      <pc:sldChg chg="addSp delSp modSp new mod">
        <pc:chgData name="Weifeng Xu" userId="e7aed605-a3dd-4d5a-a692-a87037af107b" providerId="ADAL" clId="{EED90DE7-6D29-4C7A-9D2D-63B972CAF0C2}" dt="2022-03-05T00:38:48.808" v="233" actId="20577"/>
        <pc:sldMkLst>
          <pc:docMk/>
          <pc:sldMk cId="1763997466" sldId="316"/>
        </pc:sldMkLst>
      </pc:sldChg>
      <pc:sldChg chg="addSp modSp new mod">
        <pc:chgData name="Weifeng Xu" userId="e7aed605-a3dd-4d5a-a692-a87037af107b" providerId="ADAL" clId="{EED90DE7-6D29-4C7A-9D2D-63B972CAF0C2}" dt="2022-03-05T00:26:09.258" v="125" actId="1076"/>
        <pc:sldMkLst>
          <pc:docMk/>
          <pc:sldMk cId="2381815187" sldId="317"/>
        </pc:sldMkLst>
      </pc:sldChg>
      <pc:sldChg chg="addSp modSp new mod">
        <pc:chgData name="Weifeng Xu" userId="e7aed605-a3dd-4d5a-a692-a87037af107b" providerId="ADAL" clId="{EED90DE7-6D29-4C7A-9D2D-63B972CAF0C2}" dt="2022-03-05T00:38:32.609" v="199" actId="20577"/>
        <pc:sldMkLst>
          <pc:docMk/>
          <pc:sldMk cId="2188277055" sldId="318"/>
        </pc:sldMkLst>
      </pc:sldChg>
      <pc:sldChg chg="addSp modSp new mod">
        <pc:chgData name="Weifeng Xu" userId="e7aed605-a3dd-4d5a-a692-a87037af107b" providerId="ADAL" clId="{EED90DE7-6D29-4C7A-9D2D-63B972CAF0C2}" dt="2022-03-05T03:10:25.986" v="818" actId="6549"/>
        <pc:sldMkLst>
          <pc:docMk/>
          <pc:sldMk cId="1240930998" sldId="319"/>
        </pc:sldMkLst>
      </pc:sldChg>
      <pc:sldChg chg="addSp delSp modSp new mod">
        <pc:chgData name="Weifeng Xu" userId="e7aed605-a3dd-4d5a-a692-a87037af107b" providerId="ADAL" clId="{EED90DE7-6D29-4C7A-9D2D-63B972CAF0C2}" dt="2022-03-05T03:10:20.883" v="817" actId="6549"/>
        <pc:sldMkLst>
          <pc:docMk/>
          <pc:sldMk cId="2541891351" sldId="320"/>
        </pc:sldMkLst>
      </pc:sldChg>
      <pc:sldChg chg="addSp delSp modSp new mod">
        <pc:chgData name="Weifeng Xu" userId="e7aed605-a3dd-4d5a-a692-a87037af107b" providerId="ADAL" clId="{EED90DE7-6D29-4C7A-9D2D-63B972CAF0C2}" dt="2022-03-05T03:10:14.081" v="816" actId="6549"/>
        <pc:sldMkLst>
          <pc:docMk/>
          <pc:sldMk cId="3548938981" sldId="321"/>
        </pc:sldMkLst>
      </pc:sldChg>
      <pc:sldChg chg="addSp modSp new mod modClrScheme chgLayout">
        <pc:chgData name="Weifeng Xu" userId="e7aed605-a3dd-4d5a-a692-a87037af107b" providerId="ADAL" clId="{EED90DE7-6D29-4C7A-9D2D-63B972CAF0C2}" dt="2022-03-05T01:46:50.703" v="415" actId="20577"/>
        <pc:sldMkLst>
          <pc:docMk/>
          <pc:sldMk cId="3102221820" sldId="322"/>
        </pc:sldMkLst>
      </pc:sldChg>
      <pc:sldChg chg="addSp delSp modSp new mod modClrScheme chgLayout">
        <pc:chgData name="Weifeng Xu" userId="e7aed605-a3dd-4d5a-a692-a87037af107b" providerId="ADAL" clId="{EED90DE7-6D29-4C7A-9D2D-63B972CAF0C2}" dt="2025-02-26T13:52:39.427" v="2824" actId="113"/>
        <pc:sldMkLst>
          <pc:docMk/>
          <pc:sldMk cId="3959149998" sldId="323"/>
        </pc:sldMkLst>
        <pc:spChg chg="mod">
          <ac:chgData name="Weifeng Xu" userId="e7aed605-a3dd-4d5a-a692-a87037af107b" providerId="ADAL" clId="{EED90DE7-6D29-4C7A-9D2D-63B972CAF0C2}" dt="2025-02-26T13:52:39.427" v="2824" actId="113"/>
          <ac:spMkLst>
            <pc:docMk/>
            <pc:sldMk cId="3959149998" sldId="323"/>
            <ac:spMk id="4" creationId="{4758C2D9-1128-029B-804F-E423D360E6C1}"/>
          </ac:spMkLst>
        </pc:spChg>
      </pc:sldChg>
      <pc:sldChg chg="addSp delSp modSp new mod modNotesTx">
        <pc:chgData name="Weifeng Xu" userId="e7aed605-a3dd-4d5a-a692-a87037af107b" providerId="ADAL" clId="{EED90DE7-6D29-4C7A-9D2D-63B972CAF0C2}" dt="2025-03-14T13:30:58.921" v="2999" actId="1076"/>
        <pc:sldMkLst>
          <pc:docMk/>
          <pc:sldMk cId="1547861225" sldId="324"/>
        </pc:sldMkLst>
        <pc:spChg chg="add mod">
          <ac:chgData name="Weifeng Xu" userId="e7aed605-a3dd-4d5a-a692-a87037af107b" providerId="ADAL" clId="{EED90DE7-6D29-4C7A-9D2D-63B972CAF0C2}" dt="2025-02-19T00:44:35.898" v="2581" actId="20577"/>
          <ac:spMkLst>
            <pc:docMk/>
            <pc:sldMk cId="1547861225" sldId="324"/>
            <ac:spMk id="2" creationId="{D797BAE8-4042-F5AD-0E39-243EEE4CB3FD}"/>
          </ac:spMkLst>
        </pc:spChg>
        <pc:spChg chg="add mod">
          <ac:chgData name="Weifeng Xu" userId="e7aed605-a3dd-4d5a-a692-a87037af107b" providerId="ADAL" clId="{EED90DE7-6D29-4C7A-9D2D-63B972CAF0C2}" dt="2025-03-14T13:30:58.921" v="2999" actId="1076"/>
          <ac:spMkLst>
            <pc:docMk/>
            <pc:sldMk cId="1547861225" sldId="324"/>
            <ac:spMk id="7" creationId="{7472F0D3-10D1-5DD6-AF98-71820A156FD1}"/>
          </ac:spMkLst>
        </pc:spChg>
        <pc:picChg chg="mod">
          <ac:chgData name="Weifeng Xu" userId="e7aed605-a3dd-4d5a-a692-a87037af107b" providerId="ADAL" clId="{EED90DE7-6D29-4C7A-9D2D-63B972CAF0C2}" dt="2025-02-19T00:44:19.199" v="2579" actId="1076"/>
          <ac:picMkLst>
            <pc:docMk/>
            <pc:sldMk cId="1547861225" sldId="324"/>
            <ac:picMk id="5" creationId="{1EEA714D-5E26-4360-A373-0417243CAC45}"/>
          </ac:picMkLst>
        </pc:picChg>
        <pc:cxnChg chg="add">
          <ac:chgData name="Weifeng Xu" userId="e7aed605-a3dd-4d5a-a692-a87037af107b" providerId="ADAL" clId="{EED90DE7-6D29-4C7A-9D2D-63B972CAF0C2}" dt="2025-02-19T00:44:28.145" v="2580" actId="11529"/>
          <ac:cxnSpMkLst>
            <pc:docMk/>
            <pc:sldMk cId="1547861225" sldId="324"/>
            <ac:cxnSpMk id="6" creationId="{4F4BB4A6-33CF-F9B4-8437-78E94A1F58B5}"/>
          </ac:cxnSpMkLst>
        </pc:cxnChg>
      </pc:sldChg>
      <pc:sldChg chg="addSp modSp new mod modNotesTx">
        <pc:chgData name="Weifeng Xu" userId="e7aed605-a3dd-4d5a-a692-a87037af107b" providerId="ADAL" clId="{EED90DE7-6D29-4C7A-9D2D-63B972CAF0C2}" dt="2022-03-05T03:10:05.754" v="814" actId="6549"/>
        <pc:sldMkLst>
          <pc:docMk/>
          <pc:sldMk cId="2109313402" sldId="325"/>
        </pc:sldMkLst>
      </pc:sldChg>
      <pc:sldChg chg="new del">
        <pc:chgData name="Weifeng Xu" userId="e7aed605-a3dd-4d5a-a692-a87037af107b" providerId="ADAL" clId="{EED90DE7-6D29-4C7A-9D2D-63B972CAF0C2}" dt="2022-03-14T21:33:07.879" v="819" actId="47"/>
        <pc:sldMkLst>
          <pc:docMk/>
          <pc:sldMk cId="4102500662" sldId="326"/>
        </pc:sldMkLst>
      </pc:sldChg>
      <pc:sldChg chg="addSp modSp new mod">
        <pc:chgData name="Weifeng Xu" userId="e7aed605-a3dd-4d5a-a692-a87037af107b" providerId="ADAL" clId="{EED90DE7-6D29-4C7A-9D2D-63B972CAF0C2}" dt="2025-02-19T00:40:45.696" v="2549" actId="114"/>
        <pc:sldMkLst>
          <pc:docMk/>
          <pc:sldMk cId="4291488049" sldId="327"/>
        </pc:sldMkLst>
        <pc:spChg chg="mod">
          <ac:chgData name="Weifeng Xu" userId="e7aed605-a3dd-4d5a-a692-a87037af107b" providerId="ADAL" clId="{EED90DE7-6D29-4C7A-9D2D-63B972CAF0C2}" dt="2025-02-19T00:40:45.696" v="2549" actId="114"/>
          <ac:spMkLst>
            <pc:docMk/>
            <pc:sldMk cId="4291488049" sldId="327"/>
            <ac:spMk id="4" creationId="{5FDB0195-3E7E-4849-BBB2-7C07D6320A72}"/>
          </ac:spMkLst>
        </pc:spChg>
      </pc:sldChg>
      <pc:sldChg chg="addSp modSp new mod modClrScheme chgLayout">
        <pc:chgData name="Weifeng Xu" userId="e7aed605-a3dd-4d5a-a692-a87037af107b" providerId="ADAL" clId="{EED90DE7-6D29-4C7A-9D2D-63B972CAF0C2}" dt="2025-03-14T13:46:53.051" v="3014" actId="20577"/>
        <pc:sldMkLst>
          <pc:docMk/>
          <pc:sldMk cId="767581564" sldId="328"/>
        </pc:sldMkLst>
        <pc:spChg chg="mod">
          <ac:chgData name="Weifeng Xu" userId="e7aed605-a3dd-4d5a-a692-a87037af107b" providerId="ADAL" clId="{EED90DE7-6D29-4C7A-9D2D-63B972CAF0C2}" dt="2025-02-19T00:51:36.777" v="2752" actId="20577"/>
          <ac:spMkLst>
            <pc:docMk/>
            <pc:sldMk cId="767581564" sldId="328"/>
            <ac:spMk id="2" creationId="{9E903F67-5A6F-068A-5801-2467B7B6DF15}"/>
          </ac:spMkLst>
        </pc:spChg>
        <pc:spChg chg="add mod">
          <ac:chgData name="Weifeng Xu" userId="e7aed605-a3dd-4d5a-a692-a87037af107b" providerId="ADAL" clId="{EED90DE7-6D29-4C7A-9D2D-63B972CAF0C2}" dt="2025-03-14T13:46:53.051" v="3014" actId="20577"/>
          <ac:spMkLst>
            <pc:docMk/>
            <pc:sldMk cId="767581564" sldId="328"/>
            <ac:spMk id="3" creationId="{5C2B458C-46D2-76A0-F400-0FA4D0E46FBC}"/>
          </ac:spMkLst>
        </pc:spChg>
        <pc:grpChg chg="mod">
          <ac:chgData name="Weifeng Xu" userId="e7aed605-a3dd-4d5a-a692-a87037af107b" providerId="ADAL" clId="{EED90DE7-6D29-4C7A-9D2D-63B972CAF0C2}" dt="2025-02-26T14:04:02.842" v="2853" actId="1076"/>
          <ac:grpSpMkLst>
            <pc:docMk/>
            <pc:sldMk cId="767581564" sldId="328"/>
            <ac:grpSpMk id="7" creationId="{50B47A47-AEED-7498-E2EE-970C11C72323}"/>
          </ac:grpSpMkLst>
        </pc:grpChg>
        <pc:picChg chg="mod">
          <ac:chgData name="Weifeng Xu" userId="e7aed605-a3dd-4d5a-a692-a87037af107b" providerId="ADAL" clId="{EED90DE7-6D29-4C7A-9D2D-63B972CAF0C2}" dt="2025-02-26T14:04:00.558" v="2852" actId="1076"/>
          <ac:picMkLst>
            <pc:docMk/>
            <pc:sldMk cId="767581564" sldId="328"/>
            <ac:picMk id="4" creationId="{3C622893-6D08-C34E-8936-2BE759A42138}"/>
          </ac:picMkLst>
        </pc:picChg>
      </pc:sldChg>
      <pc:sldChg chg="addSp delSp modSp new mod modClrScheme chgLayout modNotesTx">
        <pc:chgData name="Weifeng Xu" userId="e7aed605-a3dd-4d5a-a692-a87037af107b" providerId="ADAL" clId="{EED90DE7-6D29-4C7A-9D2D-63B972CAF0C2}" dt="2022-09-27T02:16:33.215" v="1170" actId="1076"/>
        <pc:sldMkLst>
          <pc:docMk/>
          <pc:sldMk cId="124935828" sldId="329"/>
        </pc:sldMkLst>
      </pc:sldChg>
      <pc:sldChg chg="addSp modSp new mod modClrScheme chgLayout modNotesTx">
        <pc:chgData name="Weifeng Xu" userId="e7aed605-a3dd-4d5a-a692-a87037af107b" providerId="ADAL" clId="{EED90DE7-6D29-4C7A-9D2D-63B972CAF0C2}" dt="2024-02-23T13:15:12.560" v="1841"/>
        <pc:sldMkLst>
          <pc:docMk/>
          <pc:sldMk cId="654124419" sldId="330"/>
        </pc:sldMkLst>
      </pc:sldChg>
      <pc:sldChg chg="addSp delSp modSp new mod modClrScheme chgLayout">
        <pc:chgData name="Weifeng Xu" userId="e7aed605-a3dd-4d5a-a692-a87037af107b" providerId="ADAL" clId="{EED90DE7-6D29-4C7A-9D2D-63B972CAF0C2}" dt="2023-02-27T12:53:44.852" v="1831" actId="20577"/>
        <pc:sldMkLst>
          <pc:docMk/>
          <pc:sldMk cId="1207510960" sldId="331"/>
        </pc:sldMkLst>
      </pc:sldChg>
      <pc:sldChg chg="addSp modSp new mod modNotesTx">
        <pc:chgData name="Weifeng Xu" userId="e7aed605-a3dd-4d5a-a692-a87037af107b" providerId="ADAL" clId="{EED90DE7-6D29-4C7A-9D2D-63B972CAF0C2}" dt="2023-02-27T02:53:52.183" v="1727" actId="1076"/>
        <pc:sldMkLst>
          <pc:docMk/>
          <pc:sldMk cId="1791576333"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blkcat</a:t>
            </a:r>
            <a:r>
              <a:rPr lang="en-US"/>
              <a:t> </a:t>
            </a:r>
            <a:r>
              <a:rPr lang="en-US" dirty="0"/>
              <a:t>Ch01InChap01.dd 313-358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blkcat</a:t>
            </a:r>
            <a:r>
              <a:rPr lang="en-US" dirty="0"/>
              <a:t> Ch01InChap01.dd  287 27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blkcat</a:t>
            </a:r>
            <a:r>
              <a:rPr lang="en-GB" dirty="0"/>
              <a:t> will read and output 27 consecutive blocks starting from block 287.</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a file in USB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2360326" cy="369332"/>
          </a:xfrm>
          <a:prstGeom prst="rect">
            <a:avLst/>
          </a:prstGeom>
          <a:solidFill>
            <a:schemeClr val="accent4"/>
          </a:solidFill>
        </p:spPr>
        <p:txBody>
          <a:bodyPr wrap="none" rtlCol="0">
            <a:spAutoFit/>
          </a:bodyPr>
          <a:lstStyle/>
          <a:p>
            <a:r>
              <a:rPr lang="en-US" dirty="0"/>
              <a:t>Download a USB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05C7-44B9-4D4A-AE50-53D08AF12BF2}"/>
              </a:ext>
            </a:extLst>
          </p:cNvPr>
          <p:cNvPicPr>
            <a:picLocks noChangeAspect="1"/>
          </p:cNvPicPr>
          <p:nvPr/>
        </p:nvPicPr>
        <p:blipFill rotWithShape="1">
          <a:blip r:embed="rId2"/>
          <a:srcRect r="5346"/>
          <a:stretch/>
        </p:blipFill>
        <p:spPr>
          <a:xfrm>
            <a:off x="4406900" y="972664"/>
            <a:ext cx="5207923" cy="1973751"/>
          </a:xfrm>
          <a:prstGeom prst="rect">
            <a:avLst/>
          </a:prstGeom>
        </p:spPr>
      </p:pic>
      <p:sp>
        <p:nvSpPr>
          <p:cNvPr id="5" name="TextBox 4">
            <a:extLst>
              <a:ext uri="{FF2B5EF4-FFF2-40B4-BE49-F238E27FC236}">
                <a16:creationId xmlns:a16="http://schemas.microsoft.com/office/drawing/2014/main" id="{01EF40C5-D96A-4B81-8ED3-3F4425189137}"/>
              </a:ext>
            </a:extLst>
          </p:cNvPr>
          <p:cNvSpPr txBox="1"/>
          <p:nvPr/>
        </p:nvSpPr>
        <p:spPr>
          <a:xfrm>
            <a:off x="949960" y="972664"/>
            <a:ext cx="345694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7" name="Picture 6">
            <a:extLst>
              <a:ext uri="{FF2B5EF4-FFF2-40B4-BE49-F238E27FC236}">
                <a16:creationId xmlns:a16="http://schemas.microsoft.com/office/drawing/2014/main" id="{754A51E5-5699-417E-B0A9-2DD1B6735CA5}"/>
              </a:ext>
            </a:extLst>
          </p:cNvPr>
          <p:cNvPicPr>
            <a:picLocks noChangeAspect="1"/>
          </p:cNvPicPr>
          <p:nvPr/>
        </p:nvPicPr>
        <p:blipFill>
          <a:blip r:embed="rId3"/>
          <a:stretch>
            <a:fillRect/>
          </a:stretch>
        </p:blipFill>
        <p:spPr>
          <a:xfrm>
            <a:off x="4438888" y="3143042"/>
            <a:ext cx="5143946" cy="2773920"/>
          </a:xfrm>
          <a:prstGeom prst="rect">
            <a:avLst/>
          </a:prstGeom>
        </p:spPr>
      </p:pic>
      <p:sp>
        <p:nvSpPr>
          <p:cNvPr id="9" name="TextBox 8">
            <a:extLst>
              <a:ext uri="{FF2B5EF4-FFF2-40B4-BE49-F238E27FC236}">
                <a16:creationId xmlns:a16="http://schemas.microsoft.com/office/drawing/2014/main" id="{B72D23D1-A4D2-4642-8D55-2BFC6315356B}"/>
              </a:ext>
            </a:extLst>
          </p:cNvPr>
          <p:cNvSpPr txBox="1"/>
          <p:nvPr/>
        </p:nvSpPr>
        <p:spPr>
          <a:xfrm>
            <a:off x="949961" y="3143042"/>
            <a:ext cx="3456940"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spTree>
    <p:extLst>
      <p:ext uri="{BB962C8B-B14F-4D97-AF65-F5344CB8AC3E}">
        <p14:creationId xmlns:p14="http://schemas.microsoft.com/office/powerpoint/2010/main" val="124093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F067-C8C5-465D-A40A-32E693B231E7}"/>
              </a:ext>
            </a:extLst>
          </p:cNvPr>
          <p:cNvPicPr>
            <a:picLocks noChangeAspect="1"/>
          </p:cNvPicPr>
          <p:nvPr/>
        </p:nvPicPr>
        <p:blipFill rotWithShape="1">
          <a:blip r:embed="rId2"/>
          <a:srcRect r="10518"/>
          <a:stretch/>
        </p:blipFill>
        <p:spPr>
          <a:xfrm>
            <a:off x="4722932" y="1076206"/>
            <a:ext cx="4084677" cy="2949196"/>
          </a:xfrm>
          <a:prstGeom prst="rect">
            <a:avLst/>
          </a:prstGeom>
        </p:spPr>
      </p:pic>
      <p:sp>
        <p:nvSpPr>
          <p:cNvPr id="5" name="TextBox 4">
            <a:extLst>
              <a:ext uri="{FF2B5EF4-FFF2-40B4-BE49-F238E27FC236}">
                <a16:creationId xmlns:a16="http://schemas.microsoft.com/office/drawing/2014/main" id="{552CA392-C5E1-4D96-83B6-B6EC45A8D6DD}"/>
              </a:ext>
            </a:extLst>
          </p:cNvPr>
          <p:cNvSpPr txBox="1"/>
          <p:nvPr/>
        </p:nvSpPr>
        <p:spPr>
          <a:xfrm>
            <a:off x="1019612" y="1076206"/>
            <a:ext cx="370332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List allocated and deleted file names in a directory.</a:t>
            </a:r>
            <a:endParaRPr lang="en-US" dirty="0"/>
          </a:p>
        </p:txBody>
      </p:sp>
      <p:pic>
        <p:nvPicPr>
          <p:cNvPr id="7" name="Picture 6">
            <a:extLst>
              <a:ext uri="{FF2B5EF4-FFF2-40B4-BE49-F238E27FC236}">
                <a16:creationId xmlns:a16="http://schemas.microsoft.com/office/drawing/2014/main" id="{A9D70DEF-95D0-4E92-8C7A-B00CE2A7D11D}"/>
              </a:ext>
            </a:extLst>
          </p:cNvPr>
          <p:cNvPicPr>
            <a:picLocks noChangeAspect="1"/>
          </p:cNvPicPr>
          <p:nvPr/>
        </p:nvPicPr>
        <p:blipFill>
          <a:blip r:embed="rId3"/>
          <a:stretch>
            <a:fillRect/>
          </a:stretch>
        </p:blipFill>
        <p:spPr>
          <a:xfrm>
            <a:off x="4692452" y="4422386"/>
            <a:ext cx="4115157" cy="1569856"/>
          </a:xfrm>
          <a:prstGeom prst="rect">
            <a:avLst/>
          </a:prstGeom>
        </p:spPr>
      </p:pic>
      <p:sp>
        <p:nvSpPr>
          <p:cNvPr id="8" name="TextBox 7">
            <a:extLst>
              <a:ext uri="{FF2B5EF4-FFF2-40B4-BE49-F238E27FC236}">
                <a16:creationId xmlns:a16="http://schemas.microsoft.com/office/drawing/2014/main" id="{48655E06-23CF-4633-8249-4CC45A1DCF04}"/>
              </a:ext>
            </a:extLst>
          </p:cNvPr>
          <p:cNvSpPr txBox="1"/>
          <p:nvPr/>
        </p:nvSpPr>
        <p:spPr>
          <a:xfrm>
            <a:off x="989132" y="4422386"/>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spTree>
    <p:extLst>
      <p:ext uri="{BB962C8B-B14F-4D97-AF65-F5344CB8AC3E}">
        <p14:creationId xmlns:p14="http://schemas.microsoft.com/office/powerpoint/2010/main" val="254189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97685-97FB-4C0D-8C85-DEF08298CAB4}"/>
              </a:ext>
            </a:extLst>
          </p:cNvPr>
          <p:cNvPicPr>
            <a:picLocks noChangeAspect="1"/>
          </p:cNvPicPr>
          <p:nvPr/>
        </p:nvPicPr>
        <p:blipFill>
          <a:blip r:embed="rId2"/>
          <a:stretch>
            <a:fillRect/>
          </a:stretch>
        </p:blipFill>
        <p:spPr>
          <a:xfrm>
            <a:off x="2422841" y="2026807"/>
            <a:ext cx="7346317" cy="2606266"/>
          </a:xfrm>
          <a:prstGeom prst="rect">
            <a:avLst/>
          </a:prstGeom>
        </p:spPr>
      </p:pic>
      <p:sp>
        <p:nvSpPr>
          <p:cNvPr id="4" name="TextBox 3">
            <a:extLst>
              <a:ext uri="{FF2B5EF4-FFF2-40B4-BE49-F238E27FC236}">
                <a16:creationId xmlns:a16="http://schemas.microsoft.com/office/drawing/2014/main" id="{5FDB0195-3E7E-4849-BBB2-7C07D6320A72}"/>
              </a:ext>
            </a:extLst>
          </p:cNvPr>
          <p:cNvSpPr txBox="1"/>
          <p:nvPr/>
        </p:nvSpPr>
        <p:spPr>
          <a:xfrm>
            <a:off x="2422840" y="16574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spTree>
    <p:extLst>
      <p:ext uri="{BB962C8B-B14F-4D97-AF65-F5344CB8AC3E}">
        <p14:creationId xmlns:p14="http://schemas.microsoft.com/office/powerpoint/2010/main" val="429148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F7377-6ABA-4A0F-BC26-9790FE1EAC46}"/>
              </a:ext>
            </a:extLst>
          </p:cNvPr>
          <p:cNvPicPr>
            <a:picLocks noChangeAspect="1"/>
          </p:cNvPicPr>
          <p:nvPr/>
        </p:nvPicPr>
        <p:blipFill>
          <a:blip r:embed="rId2"/>
          <a:stretch>
            <a:fillRect/>
          </a:stretch>
        </p:blipFill>
        <p:spPr>
          <a:xfrm>
            <a:off x="3070532" y="693261"/>
            <a:ext cx="7559695" cy="1836579"/>
          </a:xfrm>
          <a:prstGeom prst="rect">
            <a:avLst/>
          </a:prstGeom>
        </p:spPr>
      </p:pic>
      <p:sp>
        <p:nvSpPr>
          <p:cNvPr id="4" name="TextBox 3">
            <a:extLst>
              <a:ext uri="{FF2B5EF4-FFF2-40B4-BE49-F238E27FC236}">
                <a16:creationId xmlns:a16="http://schemas.microsoft.com/office/drawing/2014/main" id="{4C0D9066-4FC2-4BC3-B779-7FA794B1EB65}"/>
              </a:ext>
            </a:extLst>
          </p:cNvPr>
          <p:cNvSpPr txBox="1"/>
          <p:nvPr/>
        </p:nvSpPr>
        <p:spPr>
          <a:xfrm>
            <a:off x="1043284" y="693261"/>
            <a:ext cx="2027248"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data units of letter1.txt (inode15)</a:t>
            </a:r>
            <a:endParaRPr lang="en-US" dirty="0"/>
          </a:p>
        </p:txBody>
      </p:sp>
      <p:sp>
        <p:nvSpPr>
          <p:cNvPr id="8" name="TextBox 7">
            <a:extLst>
              <a:ext uri="{FF2B5EF4-FFF2-40B4-BE49-F238E27FC236}">
                <a16:creationId xmlns:a16="http://schemas.microsoft.com/office/drawing/2014/main" id="{DD7757F2-A5EF-4E0A-9618-C964613B2D91}"/>
              </a:ext>
            </a:extLst>
          </p:cNvPr>
          <p:cNvSpPr txBox="1"/>
          <p:nvPr/>
        </p:nvSpPr>
        <p:spPr>
          <a:xfrm>
            <a:off x="960120" y="2752189"/>
            <a:ext cx="2110412" cy="1200329"/>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pic>
        <p:nvPicPr>
          <p:cNvPr id="15" name="Picture 14">
            <a:extLst>
              <a:ext uri="{FF2B5EF4-FFF2-40B4-BE49-F238E27FC236}">
                <a16:creationId xmlns:a16="http://schemas.microsoft.com/office/drawing/2014/main" id="{FEAA7A4B-4851-4C80-8868-6F2BD51E9B88}"/>
              </a:ext>
            </a:extLst>
          </p:cNvPr>
          <p:cNvPicPr>
            <a:picLocks noChangeAspect="1"/>
          </p:cNvPicPr>
          <p:nvPr/>
        </p:nvPicPr>
        <p:blipFill>
          <a:blip r:embed="rId3"/>
          <a:stretch>
            <a:fillRect/>
          </a:stretch>
        </p:blipFill>
        <p:spPr>
          <a:xfrm>
            <a:off x="3070532" y="2752189"/>
            <a:ext cx="4968671" cy="3665538"/>
          </a:xfrm>
          <a:prstGeom prst="rect">
            <a:avLst/>
          </a:prstGeom>
        </p:spPr>
      </p:pic>
    </p:spTree>
    <p:extLst>
      <p:ext uri="{BB962C8B-B14F-4D97-AF65-F5344CB8AC3E}">
        <p14:creationId xmlns:p14="http://schemas.microsoft.com/office/powerpoint/2010/main" val="354893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1702755" y="76272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pic>
        <p:nvPicPr>
          <p:cNvPr id="5" name="Picture 4">
            <a:extLst>
              <a:ext uri="{FF2B5EF4-FFF2-40B4-BE49-F238E27FC236}">
                <a16:creationId xmlns:a16="http://schemas.microsoft.com/office/drawing/2014/main" id="{1EEA714D-5E26-4360-A373-0417243CAC45}"/>
              </a:ext>
            </a:extLst>
          </p:cNvPr>
          <p:cNvPicPr>
            <a:picLocks noChangeAspect="1"/>
          </p:cNvPicPr>
          <p:nvPr/>
        </p:nvPicPr>
        <p:blipFill>
          <a:blip r:embed="rId3"/>
          <a:stretch>
            <a:fillRect/>
          </a:stretch>
        </p:blipFill>
        <p:spPr>
          <a:xfrm>
            <a:off x="1702755" y="1155139"/>
            <a:ext cx="7262489" cy="1783235"/>
          </a:xfrm>
          <a:prstGeom prst="rect">
            <a:avLst/>
          </a:prstGeom>
        </p:spPr>
      </p:pic>
      <p:sp>
        <p:nvSpPr>
          <p:cNvPr id="9" name="TextBox 8">
            <a:extLst>
              <a:ext uri="{FF2B5EF4-FFF2-40B4-BE49-F238E27FC236}">
                <a16:creationId xmlns:a16="http://schemas.microsoft.com/office/drawing/2014/main" id="{3BDB6D1B-BEA0-4DCE-B116-25578DE5409A}"/>
              </a:ext>
            </a:extLst>
          </p:cNvPr>
          <p:cNvSpPr txBox="1"/>
          <p:nvPr/>
        </p:nvSpPr>
        <p:spPr>
          <a:xfrm>
            <a:off x="1702755" y="3273295"/>
            <a:ext cx="6172200" cy="646331"/>
          </a:xfrm>
          <a:prstGeom prst="rect">
            <a:avLst/>
          </a:prstGeom>
          <a:solidFill>
            <a:schemeClr val="accent4"/>
          </a:solidFill>
        </p:spPr>
        <p:txBody>
          <a:bodyPr wrap="square">
            <a:spAutoFit/>
          </a:bodyPr>
          <a:lstStyle/>
          <a:p>
            <a:r>
              <a:rPr lang="en-GB" dirty="0"/>
              <a:t>List the details about data units and can extract the unallocated space of the file system</a:t>
            </a:r>
            <a:endParaRPr lang="en-US" dirty="0"/>
          </a:p>
        </p:txBody>
      </p:sp>
      <p:pic>
        <p:nvPicPr>
          <p:cNvPr id="13" name="Picture 12">
            <a:extLst>
              <a:ext uri="{FF2B5EF4-FFF2-40B4-BE49-F238E27FC236}">
                <a16:creationId xmlns:a16="http://schemas.microsoft.com/office/drawing/2014/main" id="{A0A14824-2101-4F78-BE3B-7948DCA8D6AE}"/>
              </a:ext>
            </a:extLst>
          </p:cNvPr>
          <p:cNvPicPr>
            <a:picLocks noChangeAspect="1"/>
          </p:cNvPicPr>
          <p:nvPr/>
        </p:nvPicPr>
        <p:blipFill>
          <a:blip r:embed="rId4"/>
          <a:stretch>
            <a:fillRect/>
          </a:stretch>
        </p:blipFill>
        <p:spPr>
          <a:xfrm>
            <a:off x="1702755" y="3919626"/>
            <a:ext cx="7315834" cy="1752752"/>
          </a:xfrm>
          <a:prstGeom prst="rect">
            <a:avLst/>
          </a:prstGeom>
        </p:spPr>
      </p:pic>
      <p:sp>
        <p:nvSpPr>
          <p:cNvPr id="2" name="TextBox 1">
            <a:extLst>
              <a:ext uri="{FF2B5EF4-FFF2-40B4-BE49-F238E27FC236}">
                <a16:creationId xmlns:a16="http://schemas.microsoft.com/office/drawing/2014/main" id="{D797BAE8-4042-F5AD-0E39-243EEE4CB3FD}"/>
              </a:ext>
            </a:extLst>
          </p:cNvPr>
          <p:cNvSpPr txBox="1"/>
          <p:nvPr/>
        </p:nvSpPr>
        <p:spPr>
          <a:xfrm>
            <a:off x="6248400" y="1428278"/>
            <a:ext cx="1648400" cy="369332"/>
          </a:xfrm>
          <a:prstGeom prst="rect">
            <a:avLst/>
          </a:prstGeom>
          <a:solidFill>
            <a:schemeClr val="accent4">
              <a:lumMod val="20000"/>
              <a:lumOff val="80000"/>
            </a:schemeClr>
          </a:solidFill>
        </p:spPr>
        <p:txBody>
          <a:bodyPr wrap="none" rtlCol="0">
            <a:spAutoFit/>
          </a:bodyPr>
          <a:lstStyle/>
          <a:p>
            <a:r>
              <a:rPr lang="en-US" dirty="0"/>
              <a:t>sector numbers</a:t>
            </a:r>
          </a:p>
        </p:txBody>
      </p:sp>
      <p:cxnSp>
        <p:nvCxnSpPr>
          <p:cNvPr id="6" name="Straight Arrow Connector 5">
            <a:extLst>
              <a:ext uri="{FF2B5EF4-FFF2-40B4-BE49-F238E27FC236}">
                <a16:creationId xmlns:a16="http://schemas.microsoft.com/office/drawing/2014/main" id="{4F4BB4A6-33CF-F9B4-8437-78E94A1F58B5}"/>
              </a:ext>
            </a:extLst>
          </p:cNvPr>
          <p:cNvCxnSpPr/>
          <p:nvPr/>
        </p:nvCxnSpPr>
        <p:spPr>
          <a:xfrm flipH="1" flipV="1">
            <a:off x="5360672" y="1534076"/>
            <a:ext cx="887728" cy="15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72F0D3-10D1-5DD6-AF98-71820A156FD1}"/>
              </a:ext>
            </a:extLst>
          </p:cNvPr>
          <p:cNvSpPr txBox="1"/>
          <p:nvPr/>
        </p:nvSpPr>
        <p:spPr>
          <a:xfrm>
            <a:off x="3008956" y="6212225"/>
            <a:ext cx="6174088" cy="523220"/>
          </a:xfrm>
          <a:prstGeom prst="rect">
            <a:avLst/>
          </a:prstGeom>
          <a:noFill/>
        </p:spPr>
        <p:txBody>
          <a:bodyPr wrap="square">
            <a:spAutoFit/>
          </a:bodyPr>
          <a:lstStyle/>
          <a:p>
            <a:r>
              <a:rPr lang="en-GB" sz="1400" dirty="0" err="1"/>
              <a:t>blkcat</a:t>
            </a:r>
            <a:r>
              <a:rPr lang="en-GB" sz="1400" dirty="0"/>
              <a:t> image.dd  287 27 &gt; extractedFile.doc</a:t>
            </a:r>
          </a:p>
          <a:p>
            <a:r>
              <a:rPr lang="en-GB" sz="1400" dirty="0" err="1"/>
              <a:t>blkcat</a:t>
            </a:r>
            <a:r>
              <a:rPr lang="en-GB" sz="1400" dirty="0"/>
              <a:t> will read and output 27 consecutive blocks starting from block 287.</a:t>
            </a:r>
          </a:p>
        </p:txBody>
      </p:sp>
    </p:spTree>
    <p:extLst>
      <p:ext uri="{BB962C8B-B14F-4D97-AF65-F5344CB8AC3E}">
        <p14:creationId xmlns:p14="http://schemas.microsoft.com/office/powerpoint/2010/main" val="1547861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
        <p:nvSpPr>
          <p:cNvPr id="4" name="TextBox 3">
            <a:extLst>
              <a:ext uri="{FF2B5EF4-FFF2-40B4-BE49-F238E27FC236}">
                <a16:creationId xmlns:a16="http://schemas.microsoft.com/office/drawing/2014/main" id="{4758C2D9-1128-029B-804F-E423D360E6C1}"/>
              </a:ext>
            </a:extLst>
          </p:cNvPr>
          <p:cNvSpPr txBox="1"/>
          <p:nvPr/>
        </p:nvSpPr>
        <p:spPr>
          <a:xfrm>
            <a:off x="7919498" y="4562263"/>
            <a:ext cx="3737113" cy="1200329"/>
          </a:xfrm>
          <a:prstGeom prst="rect">
            <a:avLst/>
          </a:prstGeom>
          <a:noFill/>
        </p:spPr>
        <p:txBody>
          <a:bodyPr wrap="square">
            <a:spAutoFit/>
          </a:bodyPr>
          <a:lstStyle/>
          <a:p>
            <a:r>
              <a:rPr lang="en-US" dirty="0">
                <a:solidFill>
                  <a:schemeClr val="accent6"/>
                </a:solidFill>
              </a:rPr>
              <a:t>Is it possible to use </a:t>
            </a:r>
            <a:r>
              <a:rPr lang="en-US" b="1" dirty="0" err="1">
                <a:solidFill>
                  <a:schemeClr val="accent6"/>
                </a:solidFill>
              </a:rPr>
              <a:t>icat</a:t>
            </a:r>
            <a:r>
              <a:rPr lang="en-US" dirty="0">
                <a:solidFill>
                  <a:schemeClr val="accent6"/>
                </a:solidFill>
              </a:rPr>
              <a:t> to recover a file ?</a:t>
            </a:r>
          </a:p>
          <a:p>
            <a:r>
              <a:rPr lang="en-US" dirty="0" err="1">
                <a:latin typeface="OCRB" panose="020B0609020202020204" pitchFamily="49" charset="0"/>
              </a:rPr>
              <a:t>icat</a:t>
            </a:r>
            <a:r>
              <a:rPr lang="en-US" dirty="0">
                <a:latin typeface="OCRB" panose="020B0609020202020204" pitchFamily="49" charset="0"/>
              </a:rPr>
              <a:t> disk_image.dd 13 &gt; output_file.txt </a:t>
            </a:r>
          </a:p>
        </p:txBody>
      </p:sp>
    </p:spTree>
    <p:extLst>
      <p:ext uri="{BB962C8B-B14F-4D97-AF65-F5344CB8AC3E}">
        <p14:creationId xmlns:p14="http://schemas.microsoft.com/office/powerpoint/2010/main" val="39591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a:t>
            </a:r>
            <a:r>
              <a:rPr lang="en-US" dirty="0" err="1">
                <a:latin typeface="OCRB" panose="020B0609020202020204" pitchFamily="49" charset="0"/>
              </a:rPr>
              <a:t>blkcat</a:t>
            </a:r>
            <a:endParaRPr lang="en-US" dirty="0">
              <a:latin typeface="OCRB" panose="020B0609020202020204" pitchFamily="49" charset="0"/>
            </a:endParaRP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a:p>
            <a:pPr lvl="1"/>
            <a:r>
              <a:rPr lang="en-US" dirty="0"/>
              <a:t>Verify that recovered files are the same</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7691540" y="3130004"/>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695420" y="3484229"/>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TSK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15672</TotalTime>
  <Words>1410</Words>
  <Application>Microsoft Office PowerPoint</Application>
  <PresentationFormat>Widescreen</PresentationFormat>
  <Paragraphs>152</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a file in USB using TSK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A file with multiple sectors</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1142</cp:revision>
  <dcterms:created xsi:type="dcterms:W3CDTF">2020-09-14T14:43:27Z</dcterms:created>
  <dcterms:modified xsi:type="dcterms:W3CDTF">2025-10-12T14:13:05Z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